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9" r:id="rId7"/>
    <p:sldId id="260" r:id="rId8"/>
    <p:sldId id="261" r:id="rId9"/>
    <p:sldId id="262" r:id="rId10"/>
    <p:sldId id="25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4DB75-C5D1-491E-BC9B-E860DF62F157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C15B9-478B-4C28-9966-6FA61F864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748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1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C15B9-478B-4C28-9966-6FA61F864F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13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80E8-8B02-4440-8A70-269FAFA08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674CB4-F959-4415-A28B-C38FF5590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D55F8-8718-484E-B521-237E2977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047A2-EB5B-45D3-A163-521DF3C9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0FF41-681A-4003-B52A-21A89760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4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AF782-3FF4-431C-B4B8-B0748CF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F24DB1-D922-418A-B5AE-D0E837498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574B9-4E00-40EE-80CE-2A949F95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44A89-AF8E-41BE-8FE1-0CAF84C8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2BBF4-8CF1-41F8-97FA-06395EB0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6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0E398A-2092-4E84-B57A-BE4AD105C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4859B3-AAC2-4847-9243-4D6FD96CE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FE7E9-501C-4C8D-B4C1-A85E183E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E6438-56B5-4FF5-86CF-6A7237A8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BD15FD-ED61-4948-96EF-FF4A0268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8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80D41-C5ED-4E71-8DB0-51711191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95B05-8D43-4F59-89FE-BC4A235B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715C82-8274-4FB5-84DE-FA611504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E9F98-5757-4F3F-96F1-3EF851DD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94AD-7B58-4872-A5B8-A210E011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1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143FE-F732-4F35-AE68-8934C29A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42B22C-72B1-4295-B290-BBA90B30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96FCD-568D-478F-AA12-B1A0D448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13F64-83EF-4691-8178-5BD96B33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6586E-3DDF-466B-A998-4344AAB4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65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676CA-608F-4F5F-8CE9-A87671EC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D9796-0BD0-44FE-8483-B487024CA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8CB47B-4670-4067-8282-D59A699C4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7436E6-002B-4854-B201-9A1C743E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713DE-7AD8-456F-974B-F9813C22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FAF28-F483-44AA-874C-0367D69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65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0800D-2568-4D63-A147-4C793581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D9E72E-B68F-4E66-97DC-A0522FA3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987BA1-E5A6-48BF-8AF9-371513B0F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C53777-D54D-4CFA-A7E7-837527573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94EACC-6737-4285-A697-6DDCD3EE7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E4EADC-79E0-4890-865F-FD2B05C31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B935EA-064D-4C21-90EE-79C3B7D2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AAEBC-731B-420F-B98B-39C75220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27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4FA2F-2F6E-4876-BA64-3246FAA4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1A2BAE-2C5F-4163-9614-351303DD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E5586-563C-468D-B870-E820546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060628-54DA-40A4-B4BB-4A5507AC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B7E549-F454-48D5-AD4A-38DED3A2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9BA52D-9FF9-4AAB-BAA1-40A36B89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8117E-F164-46C6-8A49-9CB0699C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1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D6D8-618B-41CA-8A30-B498D0A6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6E4B7-A6A1-444A-8AA8-F4781D9F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1CF240-2EE3-4B4E-8A2B-AAA9ECF98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EA7F54-12E2-40EA-86E3-F1AEFA2D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266D42-16D4-41B1-B596-35D070CD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1C9B8D-BEC2-4034-A689-22DE11F8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27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B7BBE-7BC0-4C1C-9CDD-0687099B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D63B1E-536F-41BC-8A30-77FEF7CAF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1844D-0646-4DBC-81A6-49DBD0FF5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E0C6F4-68E1-4785-BCA5-54A76A7E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C4CED-5CC7-4D77-A1EC-4322629A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6F3F8-D453-489E-B32F-CFE14F5E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2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50C2B2-DAB7-4422-AD8A-68ABD691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453BD9-9413-47BE-8F50-FEB957853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94CD2-E108-4359-B0CD-3931E0473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CC0B7-C45C-4AE8-B577-053EAFC100A4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1F2E8D-DE0E-41C2-A925-C605F6673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A4D6-7A72-45A3-9657-73E9CF75A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254AC-21D4-4A95-8394-5775E4E30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3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3.jpeg"/><Relationship Id="rId12" Type="http://schemas.openxmlformats.org/officeDocument/2006/relationships/image" Target="../media/image7.png"/><Relationship Id="rId1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6.png"/><Relationship Id="rId5" Type="http://schemas.openxmlformats.org/officeDocument/2006/relationships/image" Target="../media/image1.jpeg"/><Relationship Id="rId1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audio" Target="../media/audio2.wav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3.wdp"/><Relationship Id="rId7" Type="http://schemas.openxmlformats.org/officeDocument/2006/relationships/hyperlink" Target="https://arcadespot.com/game/galaxia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4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C21552F-92E6-4B80-AFD3-B411D9FAB739}"/>
              </a:ext>
            </a:extLst>
          </p:cNvPr>
          <p:cNvSpPr/>
          <p:nvPr/>
        </p:nvSpPr>
        <p:spPr>
          <a:xfrm>
            <a:off x="0" y="7509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253379-5608-4147-B25F-0EAFECBE9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5" y="15018"/>
            <a:ext cx="7315199" cy="68579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F81F7B6-E641-402C-87EC-EA8C635CF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4" y="7510"/>
            <a:ext cx="7315198" cy="68579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22EC06D-6923-4035-BF3C-175BC7216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93" y="15017"/>
            <a:ext cx="7315201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38557C0-FA5F-4231-BA24-0396A2AE1D3F}"/>
              </a:ext>
            </a:extLst>
          </p:cNvPr>
          <p:cNvSpPr/>
          <p:nvPr/>
        </p:nvSpPr>
        <p:spPr>
          <a:xfrm>
            <a:off x="4718045" y="5407268"/>
            <a:ext cx="2755902" cy="9081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C8C0CF50-2F44-4639-9731-4657B45FF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5" y="6858000"/>
            <a:ext cx="1720850" cy="1181100"/>
          </a:xfrm>
          <a:prstGeom prst="rect">
            <a:avLst/>
          </a:prstGeom>
        </p:spPr>
      </p:pic>
      <p:pic>
        <p:nvPicPr>
          <p:cNvPr id="34" name="图片 33" descr="图片包含 游戏机, 物体, 画, 桌子&#10;&#10;描述已自动生成">
            <a:extLst>
              <a:ext uri="{FF2B5EF4-FFF2-40B4-BE49-F238E27FC236}">
                <a16:creationId xmlns:a16="http://schemas.microsoft.com/office/drawing/2014/main" id="{ACE371C1-5CAD-4365-AAEB-7CC16A1C5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20" y="-1222080"/>
            <a:ext cx="668360" cy="6683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5105DE-5EFA-4EB3-8DDC-36110E6D415B}"/>
              </a:ext>
            </a:extLst>
          </p:cNvPr>
          <p:cNvSpPr/>
          <p:nvPr/>
        </p:nvSpPr>
        <p:spPr>
          <a:xfrm>
            <a:off x="5846229" y="5552440"/>
            <a:ext cx="499533" cy="2204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包含 游戏机, 笔记本, 电脑, 黑暗&#10;&#10;描述已自动生成">
            <a:extLst>
              <a:ext uri="{FF2B5EF4-FFF2-40B4-BE49-F238E27FC236}">
                <a16:creationId xmlns:a16="http://schemas.microsoft.com/office/drawing/2014/main" id="{EAE22BBC-C5E6-4D56-B707-03F3F5589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54408" y="5605463"/>
            <a:ext cx="283176" cy="160863"/>
          </a:xfrm>
          <a:prstGeom prst="rect">
            <a:avLst/>
          </a:prstGeom>
        </p:spPr>
      </p:pic>
      <p:pic>
        <p:nvPicPr>
          <p:cNvPr id="4" name="图片 3" descr="图片包含 游戏机, 画&#10;&#10;描述已自动生成">
            <a:extLst>
              <a:ext uri="{FF2B5EF4-FFF2-40B4-BE49-F238E27FC236}">
                <a16:creationId xmlns:a16="http://schemas.microsoft.com/office/drawing/2014/main" id="{3B716924-BDB2-4DFC-B406-4EDF78DB9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6" y="2120390"/>
            <a:ext cx="831188" cy="764311"/>
          </a:xfrm>
          <a:prstGeom prst="rect">
            <a:avLst/>
          </a:prstGeom>
        </p:spPr>
      </p:pic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1FD492D8-5576-4C1A-A2F7-E21BB64FF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5" y="2150208"/>
            <a:ext cx="831188" cy="764312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877085BC-3642-4883-AD88-A6F23F27A500}"/>
              </a:ext>
            </a:extLst>
          </p:cNvPr>
          <p:cNvSpPr/>
          <p:nvPr/>
        </p:nvSpPr>
        <p:spPr>
          <a:xfrm>
            <a:off x="4718045" y="4945286"/>
            <a:ext cx="2755902" cy="4178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游戏机, 物体, 画, 桌子&#10;&#10;描述已自动生成">
            <a:extLst>
              <a:ext uri="{FF2B5EF4-FFF2-40B4-BE49-F238E27FC236}">
                <a16:creationId xmlns:a16="http://schemas.microsoft.com/office/drawing/2014/main" id="{8347D184-1463-4AC8-930E-DBA4806589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78" y="2160289"/>
            <a:ext cx="792715" cy="820530"/>
          </a:xfrm>
          <a:prstGeom prst="rect">
            <a:avLst/>
          </a:prstGeom>
        </p:spPr>
      </p:pic>
      <p:pic>
        <p:nvPicPr>
          <p:cNvPr id="11" name="图片 10" descr="图片包含 游戏机, 物体, 桌子, 画&#10;&#10;描述已自动生成">
            <a:extLst>
              <a:ext uri="{FF2B5EF4-FFF2-40B4-BE49-F238E27FC236}">
                <a16:creationId xmlns:a16="http://schemas.microsoft.com/office/drawing/2014/main" id="{6D9B890E-8502-4A5B-A1E1-247FDE248A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754" y="2142699"/>
            <a:ext cx="874491" cy="86245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A5B72A-5DE1-404D-AB17-B04F0D1FEB91}"/>
              </a:ext>
            </a:extLst>
          </p:cNvPr>
          <p:cNvSpPr/>
          <p:nvPr/>
        </p:nvSpPr>
        <p:spPr>
          <a:xfrm>
            <a:off x="5718878" y="2180189"/>
            <a:ext cx="818147" cy="7796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图片包含 游戏机, 画&#10;&#10;描述已自动生成">
            <a:extLst>
              <a:ext uri="{FF2B5EF4-FFF2-40B4-BE49-F238E27FC236}">
                <a16:creationId xmlns:a16="http://schemas.microsoft.com/office/drawing/2014/main" id="{5149A537-896C-4548-B226-547001E00E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15" y="1564627"/>
            <a:ext cx="12760503" cy="3835132"/>
          </a:xfrm>
          <a:prstGeom prst="rect">
            <a:avLst/>
          </a:prstGeom>
        </p:spPr>
      </p:pic>
      <p:pic>
        <p:nvPicPr>
          <p:cNvPr id="5" name="图片 4" descr="图片包含 游戏机, 画&#10;&#10;描述已自动生成">
            <a:extLst>
              <a:ext uri="{FF2B5EF4-FFF2-40B4-BE49-F238E27FC236}">
                <a16:creationId xmlns:a16="http://schemas.microsoft.com/office/drawing/2014/main" id="{629E127F-3EE7-4361-A673-3834015E38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3" y="1630057"/>
            <a:ext cx="5296499" cy="29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ack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49722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6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5533 L 0 -0.1946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4217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8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rack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1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6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31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46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96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" grpId="1" animBg="1"/>
      <p:bldP spid="3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ABB58-3E24-4C38-BD3B-961DAB8C9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32" y="0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 descr="图片包含 物体, 游戏机, 钟表, 屏幕&#10;&#10;描述已自动生成">
            <a:extLst>
              <a:ext uri="{FF2B5EF4-FFF2-40B4-BE49-F238E27FC236}">
                <a16:creationId xmlns:a16="http://schemas.microsoft.com/office/drawing/2014/main" id="{8683C43D-6BCC-4863-B6F0-0FD52AF6D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08" y="129353"/>
            <a:ext cx="1905098" cy="1066855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AD279E-2E4C-4FC0-8D3F-23A9B0FEEA98}"/>
              </a:ext>
            </a:extLst>
          </p:cNvPr>
          <p:cNvSpPr txBox="1"/>
          <p:nvPr/>
        </p:nvSpPr>
        <p:spPr>
          <a:xfrm>
            <a:off x="958121" y="1606357"/>
            <a:ext cx="819654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Members’ team roles allocation.</a:t>
            </a:r>
          </a:p>
          <a:p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How to develop this project, platform, language and library.</a:t>
            </a:r>
          </a:p>
          <a:p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	Specific problems and solutions, technique point of developing.</a:t>
            </a:r>
          </a:p>
          <a:p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Why choose us? Our skills and experience.</a:t>
            </a:r>
          </a:p>
          <a:p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What we have covered today.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E4BD62-7B96-438C-AD8C-9CB1AE2B395E}"/>
              </a:ext>
            </a:extLst>
          </p:cNvPr>
          <p:cNvSpPr txBox="1"/>
          <p:nvPr/>
        </p:nvSpPr>
        <p:spPr>
          <a:xfrm>
            <a:off x="9355283" y="5402504"/>
            <a:ext cx="21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b="1" err="1">
                <a:latin typeface="Arial" panose="020B0604020202020204" pitchFamily="34" charset="0"/>
                <a:cs typeface="Arial" panose="020B0604020202020204" pitchFamily="34" charset="0"/>
              </a:rPr>
              <a:t>Galaxian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outline”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8FD4C191-BE7C-44B8-867D-DAAB9196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70" y="2069631"/>
            <a:ext cx="2527979" cy="31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3F457-3F69-4E8E-894D-CD8316986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0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Team roles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3380D-717A-4ADB-AAF2-27D829DC9325}"/>
              </a:ext>
            </a:extLst>
          </p:cNvPr>
          <p:cNvSpPr txBox="1"/>
          <p:nvPr/>
        </p:nvSpPr>
        <p:spPr>
          <a:xfrm>
            <a:off x="2803477" y="1568179"/>
            <a:ext cx="269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Wu</a:t>
            </a:r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73CFCE-EEA1-443A-8757-BC8DC9C079F8}"/>
              </a:ext>
            </a:extLst>
          </p:cNvPr>
          <p:cNvSpPr txBox="1"/>
          <p:nvPr/>
        </p:nvSpPr>
        <p:spPr>
          <a:xfrm>
            <a:off x="2803477" y="3570898"/>
            <a:ext cx="2894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Nicole </a:t>
            </a:r>
            <a:r>
              <a:rPr lang="en-US" altLang="zh-CN" sz="2400" b="1" err="1">
                <a:latin typeface="Arial" panose="020B0604020202020204" pitchFamily="34" charset="0"/>
                <a:cs typeface="Arial" panose="020B0604020202020204" pitchFamily="34" charset="0"/>
              </a:rPr>
              <a:t>Millinship</a:t>
            </a:r>
            <a:endParaRPr lang="en-US" altLang="zh-CN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Team Administrator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436AC0-2E3D-4C5B-9C01-C337F001BF65}"/>
              </a:ext>
            </a:extLst>
          </p:cNvPr>
          <p:cNvSpPr txBox="1"/>
          <p:nvPr/>
        </p:nvSpPr>
        <p:spPr>
          <a:xfrm>
            <a:off x="2803477" y="5541135"/>
            <a:ext cx="269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err="1"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 Kaur</a:t>
            </a:r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Git Master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7C3313C-D317-4711-AFFA-CEEFE883CFD6}"/>
              </a:ext>
            </a:extLst>
          </p:cNvPr>
          <p:cNvSpPr txBox="1"/>
          <p:nvPr/>
        </p:nvSpPr>
        <p:spPr>
          <a:xfrm>
            <a:off x="7890298" y="1785326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err="1">
                <a:latin typeface="Arial" panose="020B0604020202020204" pitchFamily="34" charset="0"/>
                <a:cs typeface="Arial" panose="020B0604020202020204" pitchFamily="34" charset="0"/>
              </a:rPr>
              <a:t>Tasnuva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 Tajin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CCBFD1-D4D2-4ED3-A3FE-94250EABE104}"/>
              </a:ext>
            </a:extLst>
          </p:cNvPr>
          <p:cNvSpPr txBox="1"/>
          <p:nvPr/>
        </p:nvSpPr>
        <p:spPr>
          <a:xfrm>
            <a:off x="7890298" y="3755563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Liam </a:t>
            </a:r>
            <a:r>
              <a:rPr lang="en-US" altLang="zh-CN" sz="2400" b="1" err="1">
                <a:latin typeface="Arial" panose="020B0604020202020204" pitchFamily="34" charset="0"/>
                <a:cs typeface="Arial" panose="020B0604020202020204" pitchFamily="34" charset="0"/>
              </a:rPr>
              <a:t>Orrill</a:t>
            </a:r>
            <a:endParaRPr lang="en-US" altLang="zh-CN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520934B-A7DF-4079-995B-25D21F6BAAFF}"/>
              </a:ext>
            </a:extLst>
          </p:cNvPr>
          <p:cNvSpPr txBox="1"/>
          <p:nvPr/>
        </p:nvSpPr>
        <p:spPr>
          <a:xfrm>
            <a:off x="7890298" y="5725800"/>
            <a:ext cx="269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err="1">
                <a:latin typeface="Arial" panose="020B0604020202020204" pitchFamily="34" charset="0"/>
                <a:cs typeface="Arial" panose="020B0604020202020204" pitchFamily="34" charset="0"/>
              </a:rPr>
              <a:t>Xuanhao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 Li</a:t>
            </a:r>
          </a:p>
        </p:txBody>
      </p:sp>
      <p:pic>
        <p:nvPicPr>
          <p:cNvPr id="23" name="图片 22" descr="图片包含 物体, 游戏机, 钟表&#10;&#10;描述已自动生成">
            <a:extLst>
              <a:ext uri="{FF2B5EF4-FFF2-40B4-BE49-F238E27FC236}">
                <a16:creationId xmlns:a16="http://schemas.microsoft.com/office/drawing/2014/main" id="{09B90BE0-BCEE-4210-B3BD-E455C44A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12" y="129353"/>
            <a:ext cx="1905098" cy="1066855"/>
          </a:xfrm>
          <a:prstGeom prst="rect">
            <a:avLst/>
          </a:prstGeom>
        </p:spPr>
      </p:pic>
      <p:pic>
        <p:nvPicPr>
          <p:cNvPr id="5" name="图片 4" descr="穿着黑色衣服的男孩&#10;&#10;描述已自动生成">
            <a:extLst>
              <a:ext uri="{FF2B5EF4-FFF2-40B4-BE49-F238E27FC236}">
                <a16:creationId xmlns:a16="http://schemas.microsoft.com/office/drawing/2014/main" id="{A18DECBB-52A6-4DD1-BA4C-ED2BEEAF2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0" y="3200746"/>
            <a:ext cx="1295148" cy="1571302"/>
          </a:xfrm>
          <a:prstGeom prst="rect">
            <a:avLst/>
          </a:prstGeom>
        </p:spPr>
      </p:pic>
      <p:pic>
        <p:nvPicPr>
          <p:cNvPr id="13" name="图片 12" descr="男人戴着眼镜看着前面&#10;&#10;描述已自动生成">
            <a:extLst>
              <a:ext uri="{FF2B5EF4-FFF2-40B4-BE49-F238E27FC236}">
                <a16:creationId xmlns:a16="http://schemas.microsoft.com/office/drawing/2014/main" id="{3DCB8363-86AB-447A-8B1E-D4976C070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0" y="5161939"/>
            <a:ext cx="1295148" cy="1589390"/>
          </a:xfrm>
          <a:prstGeom prst="rect">
            <a:avLst/>
          </a:prstGeom>
        </p:spPr>
      </p:pic>
      <p:pic>
        <p:nvPicPr>
          <p:cNvPr id="15" name="图片 14" descr="黑色头发的人&#10;&#10;描述已自动生成">
            <a:extLst>
              <a:ext uri="{FF2B5EF4-FFF2-40B4-BE49-F238E27FC236}">
                <a16:creationId xmlns:a16="http://schemas.microsoft.com/office/drawing/2014/main" id="{3D32F3E7-5B2D-44D0-8BB2-1E2077964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11" y="1188042"/>
            <a:ext cx="1295147" cy="1651944"/>
          </a:xfrm>
          <a:prstGeom prst="rect">
            <a:avLst/>
          </a:prstGeom>
        </p:spPr>
      </p:pic>
      <p:pic>
        <p:nvPicPr>
          <p:cNvPr id="22" name="图片 21" descr="穿着红色衣服戴着眼镜的人&#10;&#10;描述已自动生成">
            <a:extLst>
              <a:ext uri="{FF2B5EF4-FFF2-40B4-BE49-F238E27FC236}">
                <a16:creationId xmlns:a16="http://schemas.microsoft.com/office/drawing/2014/main" id="{E2CDBE17-7F66-4B32-AA9F-5CE44CCAD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8" y="1221466"/>
            <a:ext cx="1295148" cy="158818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D5101D9-FDFD-4348-9BA7-BAD91A96D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078" y="3338823"/>
            <a:ext cx="1295148" cy="12951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8ACD9B-DA49-41A3-AC73-FC7C3B2C20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917" y="5163145"/>
            <a:ext cx="1247469" cy="15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75C62-050A-4FEB-BDFD-99FA234F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4" y="0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Proposed approach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图片包含 物体, 游戏机, 钟表&#10;&#10;描述已自动生成">
            <a:extLst>
              <a:ext uri="{FF2B5EF4-FFF2-40B4-BE49-F238E27FC236}">
                <a16:creationId xmlns:a16="http://schemas.microsoft.com/office/drawing/2014/main" id="{B92AE3E9-D5E0-4363-AE0B-506C30B6E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40" y="129353"/>
            <a:ext cx="1905098" cy="10668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02DEB0-0A49-4F02-9643-C01B7201B682}"/>
              </a:ext>
            </a:extLst>
          </p:cNvPr>
          <p:cNvSpPr txBox="1"/>
          <p:nvPr/>
        </p:nvSpPr>
        <p:spPr>
          <a:xfrm>
            <a:off x="576861" y="2816544"/>
            <a:ext cx="713026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Programming language (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C++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High performance;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Stable in long-term operation;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Slightly challenging;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Java relies on libraries.</a:t>
            </a:r>
          </a:p>
          <a:p>
            <a:pPr marL="1714500" lvl="3" indent="-342900">
              <a:buFont typeface="+mj-lt"/>
              <a:buAutoNum type="arabicPeriod"/>
            </a:pP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5C356D-0FDA-4D15-B5F5-1AC27B5C602E}"/>
              </a:ext>
            </a:extLst>
          </p:cNvPr>
          <p:cNvSpPr txBox="1"/>
          <p:nvPr/>
        </p:nvSpPr>
        <p:spPr>
          <a:xfrm>
            <a:off x="576862" y="4878000"/>
            <a:ext cx="7130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Libraries and reliance (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SFML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Convenient installation ( </a:t>
            </a: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);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Light, easy to learn ( SFML &lt;=&gt; GLFW );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Project requirement ( SFML &lt;=&gt; Qt / Unity ).</a:t>
            </a:r>
          </a:p>
          <a:p>
            <a:pPr marL="1714500" lvl="3" indent="-342900">
              <a:buFont typeface="+mj-lt"/>
              <a:buAutoNum type="arabicPeriod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2C63DB-FE48-4707-96A9-EB1A6C20EE4D}"/>
              </a:ext>
            </a:extLst>
          </p:cNvPr>
          <p:cNvSpPr txBox="1"/>
          <p:nvPr/>
        </p:nvSpPr>
        <p:spPr>
          <a:xfrm>
            <a:off x="576861" y="1407756"/>
            <a:ext cx="65240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Programming platform (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):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Popular in our team;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Easy maintained.</a:t>
            </a:r>
          </a:p>
        </p:txBody>
      </p:sp>
      <p:pic>
        <p:nvPicPr>
          <p:cNvPr id="12" name="图片 11" descr="图片包含 游戏机, 画, 盘子&#10;&#10;描述已自动生成">
            <a:extLst>
              <a:ext uri="{FF2B5EF4-FFF2-40B4-BE49-F238E27FC236}">
                <a16:creationId xmlns:a16="http://schemas.microsoft.com/office/drawing/2014/main" id="{882CFFD6-EE3C-48D8-861D-F956BF0F5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76" y="4562085"/>
            <a:ext cx="4223088" cy="1278040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AF9441BE-5290-4B05-9E6B-7275B4C9B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01" y="3067238"/>
            <a:ext cx="3219450" cy="1419225"/>
          </a:xfrm>
          <a:prstGeom prst="rect">
            <a:avLst/>
          </a:prstGeom>
        </p:spPr>
      </p:pic>
      <p:pic>
        <p:nvPicPr>
          <p:cNvPr id="16" name="图片 15" descr="图片包含 游戏机, 画&#10;&#10;描述已自动生成">
            <a:extLst>
              <a:ext uri="{FF2B5EF4-FFF2-40B4-BE49-F238E27FC236}">
                <a16:creationId xmlns:a16="http://schemas.microsoft.com/office/drawing/2014/main" id="{5BC9D791-DC21-4398-90EA-D0C96C482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15" y="2038698"/>
            <a:ext cx="1849436" cy="1849436"/>
          </a:xfrm>
          <a:prstGeom prst="rect">
            <a:avLst/>
          </a:prstGeom>
        </p:spPr>
      </p:pic>
      <p:pic>
        <p:nvPicPr>
          <p:cNvPr id="18" name="图片 17" descr="图片包含 游戏机, 画&#10;&#10;描述已自动生成">
            <a:extLst>
              <a:ext uri="{FF2B5EF4-FFF2-40B4-BE49-F238E27FC236}">
                <a16:creationId xmlns:a16="http://schemas.microsoft.com/office/drawing/2014/main" id="{E11798B8-894D-4793-AE09-107A257BC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65" y="1069151"/>
            <a:ext cx="2941638" cy="14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7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97ACA-EECE-4DAA-B2EF-04F7BECE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1" y="18255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Technical analysis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 descr="图片包含 物体, 游戏机, 钟表&#10;&#10;描述已自动生成">
            <a:extLst>
              <a:ext uri="{FF2B5EF4-FFF2-40B4-BE49-F238E27FC236}">
                <a16:creationId xmlns:a16="http://schemas.microsoft.com/office/drawing/2014/main" id="{6A691DE0-898C-4256-9DEA-F9D1FBB90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14" y="147608"/>
            <a:ext cx="1905098" cy="106685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00D999-E2F2-4E62-A8BB-8CFCB2062265}"/>
              </a:ext>
            </a:extLst>
          </p:cNvPr>
          <p:cNvSpPr txBox="1"/>
          <p:nvPr/>
        </p:nvSpPr>
        <p:spPr>
          <a:xfrm>
            <a:off x="791111" y="4767208"/>
            <a:ext cx="54761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Performance: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Background image;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Object managing ( Object Pool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Multi-threads ( Pre-loading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Pre-optimization is the root of evil.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8F19BF-4378-499E-9907-00A56FE0C51B}"/>
              </a:ext>
            </a:extLst>
          </p:cNvPr>
          <p:cNvSpPr txBox="1"/>
          <p:nvPr/>
        </p:nvSpPr>
        <p:spPr>
          <a:xfrm>
            <a:off x="791111" y="3144723"/>
            <a:ext cx="55994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Personal features: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Difficulty level ( more aspects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Scoring system ( more options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More enemy types ( proposed ).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7C58C2-0573-449D-AE8D-395D85D27DF8}"/>
              </a:ext>
            </a:extLst>
          </p:cNvPr>
          <p:cNvSpPr txBox="1"/>
          <p:nvPr/>
        </p:nvSpPr>
        <p:spPr>
          <a:xfrm>
            <a:off x="791111" y="1214463"/>
            <a:ext cx="6585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Similarity: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Source researching ( Image &amp; sounds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 construction ( Pixel conversion );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 rotating;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Time intervals control.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3FB57-3CC5-447A-AC69-4D56944A0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34" y="1613488"/>
            <a:ext cx="2154494" cy="2237925"/>
          </a:xfrm>
          <a:prstGeom prst="rect">
            <a:avLst/>
          </a:prstGeom>
        </p:spPr>
      </p:pic>
      <p:pic>
        <p:nvPicPr>
          <p:cNvPr id="10" name="图片 9" descr="图片包含 户外, 飞行, 灯光, 夜晚&#10;&#10;描述已自动生成">
            <a:extLst>
              <a:ext uri="{FF2B5EF4-FFF2-40B4-BE49-F238E27FC236}">
                <a16:creationId xmlns:a16="http://schemas.microsoft.com/office/drawing/2014/main" id="{119723BA-973C-49AD-BD17-78527E54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17" y="1613487"/>
            <a:ext cx="2154495" cy="2237926"/>
          </a:xfrm>
          <a:prstGeom prst="rect">
            <a:avLst/>
          </a:prstGeom>
        </p:spPr>
      </p:pic>
      <p:pic>
        <p:nvPicPr>
          <p:cNvPr id="14" name="图片 13" descr="图片包含 游戏机, 钟表, 画&#10;&#10;描述已自动生成">
            <a:extLst>
              <a:ext uri="{FF2B5EF4-FFF2-40B4-BE49-F238E27FC236}">
                <a16:creationId xmlns:a16="http://schemas.microsoft.com/office/drawing/2014/main" id="{E698B3DE-4F8E-4DEA-8312-03C6587BC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13" y="4286004"/>
            <a:ext cx="1739900" cy="1924050"/>
          </a:xfrm>
          <a:prstGeom prst="rect">
            <a:avLst/>
          </a:prstGeom>
        </p:spPr>
      </p:pic>
      <p:pic>
        <p:nvPicPr>
          <p:cNvPr id="16" name="图片 15" descr="图片包含 画, 游戏机&#10;&#10;描述已自动生成">
            <a:hlinkClick r:id="rId7"/>
            <a:extLst>
              <a:ext uri="{FF2B5EF4-FFF2-40B4-BE49-F238E27FC236}">
                <a16:creationId xmlns:a16="http://schemas.microsoft.com/office/drawing/2014/main" id="{72CFE4C0-9DD8-4D65-BE9A-EEE3A23D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38941"/>
            <a:ext cx="3707545" cy="9616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B2C1056-E5A4-405F-85EC-53309E1F017C}"/>
              </a:ext>
            </a:extLst>
          </p:cNvPr>
          <p:cNvSpPr txBox="1"/>
          <p:nvPr/>
        </p:nvSpPr>
        <p:spPr>
          <a:xfrm>
            <a:off x="7035372" y="608794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Game platform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02614-0746-483E-A6BE-F82E56D84DB6}"/>
              </a:ext>
            </a:extLst>
          </p:cNvPr>
          <p:cNvSpPr txBox="1"/>
          <p:nvPr/>
        </p:nvSpPr>
        <p:spPr>
          <a:xfrm>
            <a:off x="10424916" y="6210054"/>
            <a:ext cx="153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Object Pool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2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A3C5E4-927F-4B12-89DF-7E6B590AF8B4}"/>
              </a:ext>
            </a:extLst>
          </p:cNvPr>
          <p:cNvSpPr txBox="1"/>
          <p:nvPr/>
        </p:nvSpPr>
        <p:spPr>
          <a:xfrm>
            <a:off x="380018" y="250097"/>
            <a:ext cx="5137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>
                <a:latin typeface="Arial" panose="020B0604020202020204" pitchFamily="34" charset="0"/>
                <a:cs typeface="Arial" panose="020B0604020202020204" pitchFamily="34" charset="0"/>
              </a:rPr>
              <a:t>Team Skills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C51959-F8EC-4512-86F4-CC01AC985B08}"/>
              </a:ext>
            </a:extLst>
          </p:cNvPr>
          <p:cNvSpPr txBox="1"/>
          <p:nvPr/>
        </p:nvSpPr>
        <p:spPr>
          <a:xfrm>
            <a:off x="556098" y="1506260"/>
            <a:ext cx="716343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Game developing:</a:t>
            </a:r>
          </a:p>
          <a:p>
            <a:pPr algn="l"/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</a:rPr>
              <a:t>Kejia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developed games in Java and C;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</a:rPr>
              <a:t>Gurjyot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created Space Invaders style game;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Tajin programmed games in Java.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CA3F2F-8504-4267-B9E8-283A944A2A0D}"/>
              </a:ext>
            </a:extLst>
          </p:cNvPr>
          <p:cNvSpPr txBox="1"/>
          <p:nvPr/>
        </p:nvSpPr>
        <p:spPr>
          <a:xfrm>
            <a:off x="556098" y="3155414"/>
            <a:ext cx="738582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Team working: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Tajin works in IT service;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Liam joined university Ice Hockey team;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Kejia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Gurjyot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worked in business company.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DF2053-21A3-4217-881B-D695F0C5D5E4}"/>
              </a:ext>
            </a:extLst>
          </p:cNvPr>
          <p:cNvSpPr txBox="1"/>
          <p:nvPr/>
        </p:nvSpPr>
        <p:spPr>
          <a:xfrm>
            <a:off x="556098" y="4804568"/>
            <a:ext cx="675830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Interest in games:</a:t>
            </a: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Space Invader;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Game resource collection.</a:t>
            </a:r>
          </a:p>
        </p:txBody>
      </p:sp>
      <p:pic>
        <p:nvPicPr>
          <p:cNvPr id="8" name="图片 7" descr="Bird">
            <a:extLst>
              <a:ext uri="{FF2B5EF4-FFF2-40B4-BE49-F238E27FC236}">
                <a16:creationId xmlns:a16="http://schemas.microsoft.com/office/drawing/2014/main" id="{8891A860-B6ED-4189-847F-C848F79E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96" y="1701771"/>
            <a:ext cx="2115059" cy="1727229"/>
          </a:xfrm>
          <a:prstGeom prst="rect">
            <a:avLst/>
          </a:prstGeom>
        </p:spPr>
      </p:pic>
      <p:pic>
        <p:nvPicPr>
          <p:cNvPr id="9" name="图片 8" descr="Snake">
            <a:extLst>
              <a:ext uri="{FF2B5EF4-FFF2-40B4-BE49-F238E27FC236}">
                <a16:creationId xmlns:a16="http://schemas.microsoft.com/office/drawing/2014/main" id="{1BD33ABB-9A96-4723-893C-CE7B8D83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99" y="1701770"/>
            <a:ext cx="1794510" cy="1727229"/>
          </a:xfrm>
          <a:prstGeom prst="rect">
            <a:avLst/>
          </a:prstGeom>
        </p:spPr>
      </p:pic>
      <p:pic>
        <p:nvPicPr>
          <p:cNvPr id="11" name="图片 10" descr="Teamwork">
            <a:extLst>
              <a:ext uri="{FF2B5EF4-FFF2-40B4-BE49-F238E27FC236}">
                <a16:creationId xmlns:a16="http://schemas.microsoft.com/office/drawing/2014/main" id="{5DE262CF-9A9D-4564-B2D3-DDDA73AD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116" y="4433949"/>
            <a:ext cx="3286214" cy="2120968"/>
          </a:xfrm>
          <a:prstGeom prst="rect">
            <a:avLst/>
          </a:prstGeom>
        </p:spPr>
      </p:pic>
      <p:pic>
        <p:nvPicPr>
          <p:cNvPr id="12" name="图片 11" descr="图片包含 物体, 游戏机, 钟表&#10;&#10;描述已自动生成">
            <a:extLst>
              <a:ext uri="{FF2B5EF4-FFF2-40B4-BE49-F238E27FC236}">
                <a16:creationId xmlns:a16="http://schemas.microsoft.com/office/drawing/2014/main" id="{7B47EAA4-14FD-4243-A1B4-D24AAE265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11" y="101389"/>
            <a:ext cx="1905098" cy="1066855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538C95DF-9FD6-480C-BE50-9A8FD6E7E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44" y="4931596"/>
            <a:ext cx="2455524" cy="16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22310-CE4B-487C-BEEC-DC167026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92" y="0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图片包含 物体, 游戏机, 钟表, 屏幕&#10;&#10;描述已自动生成">
            <a:extLst>
              <a:ext uri="{FF2B5EF4-FFF2-40B4-BE49-F238E27FC236}">
                <a16:creationId xmlns:a16="http://schemas.microsoft.com/office/drawing/2014/main" id="{ECB1F4AE-A53A-4494-B6AB-AB952A1E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91" y="129353"/>
            <a:ext cx="1905098" cy="10668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B976A5-B0B8-48A1-B1A9-6218712A95BE}"/>
              </a:ext>
            </a:extLst>
          </p:cNvPr>
          <p:cNvSpPr txBox="1"/>
          <p:nvPr/>
        </p:nvSpPr>
        <p:spPr>
          <a:xfrm>
            <a:off x="733178" y="1797783"/>
            <a:ext cx="57116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Our team proposed to implement this game in C++ and rely on SFML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Have collected great amount of image and sound source already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Analysis have been done to address specific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Experience in developing games without reliance on game engines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Good at team working and communication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3C7DC6-99DE-44C7-BDFC-12DAFBC98106}"/>
              </a:ext>
            </a:extLst>
          </p:cNvPr>
          <p:cNvSpPr txBox="1"/>
          <p:nvPr/>
        </p:nvSpPr>
        <p:spPr>
          <a:xfrm>
            <a:off x="6720137" y="2551835"/>
            <a:ext cx="5277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  <a:p>
            <a:pPr algn="ctr"/>
            <a:r>
              <a:rPr lang="en-US" altLang="zh-CN" sz="5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1941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B5C80E7FA3CA46BD9DD8771E72BDC3" ma:contentTypeVersion="2" ma:contentTypeDescription="Create a new document." ma:contentTypeScope="" ma:versionID="4f2e59ce3cbceb3b87e9f3564a9cdb89">
  <xsd:schema xmlns:xsd="http://www.w3.org/2001/XMLSchema" xmlns:xs="http://www.w3.org/2001/XMLSchema" xmlns:p="http://schemas.microsoft.com/office/2006/metadata/properties" xmlns:ns2="7ea5e715-b4d9-4274-849e-67d19ed21427" targetNamespace="http://schemas.microsoft.com/office/2006/metadata/properties" ma:root="true" ma:fieldsID="cfbbbcc3c0ac3ebd65e829148f17fc07" ns2:_="">
    <xsd:import namespace="7ea5e715-b4d9-4274-849e-67d19ed214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5e715-b4d9-4274-849e-67d19ed21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07D5B2-ADC8-461C-9990-9D48841FB024}">
  <ds:schemaRefs>
    <ds:schemaRef ds:uri="7ea5e715-b4d9-4274-849e-67d19ed214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9A1212F-4757-4053-8DEE-B0AAFCEB98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A5359B-64AE-455D-B54C-98AA264F2DA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主题​​</vt:lpstr>
      <vt:lpstr>PowerPoint Presentation</vt:lpstr>
      <vt:lpstr>Outline</vt:lpstr>
      <vt:lpstr>Team roles</vt:lpstr>
      <vt:lpstr>Proposed approach</vt:lpstr>
      <vt:lpstr>Technical analysis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Galaxian</dc:title>
  <dc:creator>吴 太佬</dc:creator>
  <cp:revision>1</cp:revision>
  <dcterms:created xsi:type="dcterms:W3CDTF">2019-10-17T19:09:38Z</dcterms:created>
  <dcterms:modified xsi:type="dcterms:W3CDTF">2019-11-29T15:39:29Z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0x01010063B5C80E7FA3CA46BD9DD8771E72BDC3</vt:lpwstr>
  </property>
</Properties>
</file>